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/>
              <a:t>Краткая презентация ОП МАДОУ «Детский сад «Полянка»</a:t>
            </a:r>
            <a:br>
              <a:rPr lang="ru-RU" sz="1800" dirty="0" smtClean="0"/>
            </a:br>
            <a:r>
              <a:rPr lang="ru-RU" sz="1800" dirty="0" smtClean="0"/>
              <a:t> п.Мирный Томского района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соответствии с приказом Министерства образования и науки РФ от 17 октября 2013 г. N 1155 «Об утверждении федерального государственного образовательного стандарта дошкольного образования» в МАДОУ «Детский сад «Полянка» п.Мирный Томского района » разработана «Образовательная программа МАДОУ «Детский сад «Полянка» п.Мирный Томского района»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п.2.13. ФГОС ДО 320 1) Возрастные и иные категории детей, на которых ориентирована Программа ОП ДО охватывает возрастные периоды физического и психического развития детей с 1года до 7-ми лет. </a:t>
            </a:r>
          </a:p>
          <a:p>
            <a:r>
              <a:rPr lang="ru-RU" dirty="0" smtClean="0"/>
              <a:t>Образовательная программа ДОУ: обеспечивает всестороннее развитие детей в возрасте от 1года до 7 лет, с учетом их возрастных и индивидуальных особенностей по всем основным направлениям Программы, обеспечивает достижение воспитанниками готовности к школьному обучению. </a:t>
            </a:r>
          </a:p>
          <a:p>
            <a:r>
              <a:rPr lang="ru-RU" dirty="0" smtClean="0"/>
              <a:t>Возрастные категории детей. От 1 года до 2 лет – ранний возраст От 2 лет – до 3 лет – ранний возраст Дошкольный возраст. От 3 лет до 4 лет От 4 лет до 5 лет От 5 лет до 6 лет От 6 лет до 7 лет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*Возрастные особенности развития детей и задачи развития для каждого возрастного периода Программы совпадают с Федеральной образовательной программой дошкольного образования, утвержденной приказом Министерства просвещения Российской Федерации от 25 ноября 2022 г. N 1028 (п.15.1-15.3). </a:t>
            </a:r>
          </a:p>
          <a:p>
            <a:r>
              <a:rPr lang="ru-RU" dirty="0" smtClean="0"/>
              <a:t>2) Используемые Примерные программы Обязательная часть Программы построена на содержании Федеральной образовательной программы дошкольного образования, утвержденной приказом Министерства просвещения Российской Федерации от 25 ноября 2022 г. N 1028.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3) Характеристика взаимодействия педагогического коллектива с семьями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Цель — создание необходимых условий для формирования ответственных взаимоотношений с семьями воспитанников и развития компетентности родителей (способности разрешать разные типы </a:t>
            </a:r>
            <a:r>
              <a:rPr lang="ru-RU" dirty="0" err="1" smtClean="0"/>
              <a:t>социальнo</a:t>
            </a:r>
            <a:r>
              <a:rPr lang="ru-RU" dirty="0" smtClean="0"/>
              <a:t> - педагогических ситуаций, связанных с воспитанием ребенка); обеспечение права родителей на уважение и понимание, на участие в жизни детского сада.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взаимодействия детского сада с семьей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• изучение отношения педагогов и родителей к различным вопросам воспитания, обучения, развития детей, условий организации разнообразной деятельности в детском саду и семье; </a:t>
            </a:r>
          </a:p>
          <a:p>
            <a:r>
              <a:rPr lang="ru-RU" dirty="0" smtClean="0"/>
              <a:t>• знакомство педагогов и родителей с лучшим опытом воспитания в детском саду и семье, а также с трудностями, возникающими в семейном и общественном воспитании дошкольников;</a:t>
            </a:r>
          </a:p>
          <a:p>
            <a:r>
              <a:rPr lang="ru-RU" dirty="0" smtClean="0"/>
              <a:t> • информирование друг друга об актуальных задачах воспитания и обучения детей и о возможностях детского сада и семьи в решении данных задач; </a:t>
            </a:r>
          </a:p>
          <a:p>
            <a:r>
              <a:rPr lang="ru-RU" dirty="0" smtClean="0"/>
              <a:t>• создание в детском саду условий для разнообразного по содержанию и формам сотрудничества, способствующего развитию конструктивного взаимодействия педагогов и родителей с детьми;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418</Words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Краткая презентация ОП МАДОУ «Детский сад «Полянка»  п.Мирный Томского района</vt:lpstr>
      <vt:lpstr>Слайд 2</vt:lpstr>
      <vt:lpstr>Слайд 3</vt:lpstr>
      <vt:lpstr>3) Характеристика взаимодействия педагогического коллектива с семьями детей</vt:lpstr>
      <vt:lpstr>Задачи взаимодействия детского сада с семьей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Программы</dc:title>
  <dc:creator>Админ</dc:creator>
  <cp:lastModifiedBy>Пользователь Windows</cp:lastModifiedBy>
  <cp:revision>9</cp:revision>
  <dcterms:created xsi:type="dcterms:W3CDTF">2023-10-02T08:57:51Z</dcterms:created>
  <dcterms:modified xsi:type="dcterms:W3CDTF">2023-10-05T02:17:15Z</dcterms:modified>
</cp:coreProperties>
</file>